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05217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913" y="1296173"/>
            <a:ext cx="9394349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522" y="4159854"/>
            <a:ext cx="8289131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8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3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213" y="421669"/>
            <a:ext cx="238312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837" y="421669"/>
            <a:ext cx="7011224" cy="6711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1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1" y="1974512"/>
            <a:ext cx="9532501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81" y="5300194"/>
            <a:ext cx="9532501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6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37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164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7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421671"/>
            <a:ext cx="9532501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78" y="1941510"/>
            <a:ext cx="467558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278" y="2893014"/>
            <a:ext cx="4675587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164" y="1941510"/>
            <a:ext cx="469861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164" y="2893014"/>
            <a:ext cx="4698614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8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7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14" y="1140341"/>
            <a:ext cx="5595164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8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8614" y="1140341"/>
            <a:ext cx="5595164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837" y="421671"/>
            <a:ext cx="9532501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837" y="2108344"/>
            <a:ext cx="9532501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837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033" y="7340703"/>
            <a:ext cx="37301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5599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8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8BF7F6-81B2-4DA5-BF87-26FF7F07FF9E}"/>
              </a:ext>
            </a:extLst>
          </p:cNvPr>
          <p:cNvSpPr txBox="1"/>
          <p:nvPr/>
        </p:nvSpPr>
        <p:spPr>
          <a:xfrm>
            <a:off x="1519775" y="3667413"/>
            <a:ext cx="801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28538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2025-11-26T18:18:07Z</dcterms:created>
  <dcterms:modified xsi:type="dcterms:W3CDTF">2025-11-26T18:20:42Z</dcterms:modified>
</cp:coreProperties>
</file>