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1052175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913" y="1296173"/>
            <a:ext cx="9394349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1522" y="4159854"/>
            <a:ext cx="8289131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183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803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9213" y="421669"/>
            <a:ext cx="2383125" cy="67118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9837" y="421669"/>
            <a:ext cx="7011224" cy="671186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6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317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081" y="1974512"/>
            <a:ext cx="9532501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081" y="5300194"/>
            <a:ext cx="9532501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064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9837" y="2108344"/>
            <a:ext cx="4697174" cy="50251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5164" y="2108344"/>
            <a:ext cx="4697174" cy="50251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576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77" y="421671"/>
            <a:ext cx="9532501" cy="153084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278" y="1941510"/>
            <a:ext cx="467558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1278" y="2893014"/>
            <a:ext cx="4675587" cy="42551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5164" y="1941510"/>
            <a:ext cx="4698614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5164" y="2893014"/>
            <a:ext cx="4698614" cy="42551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888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77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080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77" y="528002"/>
            <a:ext cx="3564614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614" y="1140341"/>
            <a:ext cx="5595164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277" y="2376011"/>
            <a:ext cx="3564614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180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77" y="528002"/>
            <a:ext cx="3564614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98614" y="1140341"/>
            <a:ext cx="5595164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277" y="2376011"/>
            <a:ext cx="3564614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77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9837" y="421671"/>
            <a:ext cx="9532501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837" y="2108344"/>
            <a:ext cx="9532501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837" y="7340703"/>
            <a:ext cx="2486739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F884-50A4-46C0-9708-28CDD0CC42B2}" type="datetimeFigureOut">
              <a:rPr lang="es-MX" smtClean="0"/>
              <a:t>26/11/2025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1033" y="7340703"/>
            <a:ext cx="3730109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5599" y="7340703"/>
            <a:ext cx="2486739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88615-5AA6-4BFB-B976-9A9B1AAF22E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89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28BF7F6-81B2-4DA5-BF87-26FF7F07FF9E}"/>
              </a:ext>
            </a:extLst>
          </p:cNvPr>
          <p:cNvSpPr txBox="1"/>
          <p:nvPr/>
        </p:nvSpPr>
        <p:spPr>
          <a:xfrm>
            <a:off x="1519775" y="3667413"/>
            <a:ext cx="801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1285380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</Words>
  <Application>Microsoft Office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2</cp:revision>
  <dcterms:created xsi:type="dcterms:W3CDTF">2025-11-26T18:18:07Z</dcterms:created>
  <dcterms:modified xsi:type="dcterms:W3CDTF">2025-11-26T18:29:53Z</dcterms:modified>
</cp:coreProperties>
</file>